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953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097280"/>
            <a:ext cx="74980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Understanding Motivation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form time conversation about why we work — and what gets in the way.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3291840"/>
            <a:ext cx="2286000" cy="54864"/>
          </a:xfrm>
          <a:prstGeom prst="rect">
            <a:avLst/>
          </a:prstGeom>
          <a:solidFill>
            <a:srgbClr val="C9963A"/>
          </a:solidFill>
          <a:ln w="12700">
            <a:solidFill>
              <a:srgbClr val="C996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34747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HOMELEARNING LAB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Independent Learners Are Made</a:t>
            </a:r>
            <a:endParaRPr lang="en-US" sz="11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START WITH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914400" y="731520"/>
            <a:ext cx="7315200" cy="329184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  <a:effectLst>
            <a:outerShdw blurRad="152400" dist="508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188720" y="1005840"/>
            <a:ext cx="6766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 of the last time you genuinely wanted to do something.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88720" y="169164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because you had to. Not because someone told you to.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22402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Because you actually wanted to.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188720" y="2834640"/>
            <a:ext cx="6583680" cy="54864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2971800"/>
            <a:ext cx="6766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99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was it? And why did it feel different?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with the person next to you — 2 minutes.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HOMELEARNING LAB  ·  </a:t>
            </a: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Independent Learners Are Made</a:t>
            </a:r>
            <a:endParaRPr lang="en-US" sz="900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STORY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2B4E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The pen.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54864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508760"/>
            <a:ext cx="5486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pupil I taught — bright, capable, completely switched off — barely spoke all term.
On a university open day, he picked up a pen with the university crest on it. Put it in his basket without a word.
Back at school, the pen appeared on his desk. Every lesson.
He started arriving on time. Started handing work in. Started asking questions.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0" y="1371600"/>
            <a:ext cx="2468880" cy="310896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37960" y="1645920"/>
            <a:ext cx="21945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"It just reminds me where I'm going. When I look at it I remember that the work is for me — not for anyone else."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HOMELEARNING LAB  ·  </a:t>
            </a: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Independent Learners Are Made</a:t>
            </a:r>
            <a:endParaRPr lang="en-US" sz="9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WHAT IS MOTIVATION?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2B4E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Motivation is not a personality trait.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is not something you either have or don't have. It is a response — and it responds to conditions.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2560320" cy="2560320"/>
          </a:xfrm>
          <a:prstGeom prst="rect">
            <a:avLst/>
          </a:prstGeom>
          <a:solidFill>
            <a:srgbClr val="E8F5EE"/>
          </a:solidFill>
          <a:ln w="12700">
            <a:solidFill>
              <a:srgbClr val="C8E6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37744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Feeling in control of your own choices and direction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91840" y="1874520"/>
            <a:ext cx="2560320" cy="2560320"/>
          </a:xfrm>
          <a:prstGeom prst="rect">
            <a:avLst/>
          </a:prstGeom>
          <a:solidFill>
            <a:srgbClr val="EBF2FB"/>
          </a:solidFill>
          <a:ln w="12700">
            <a:solidFill>
              <a:srgbClr val="C5D9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85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COMPETENCE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383280" y="237744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Feeling able — believing effort will make a difference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126480" y="1874520"/>
            <a:ext cx="2560320" cy="2560320"/>
          </a:xfrm>
          <a:prstGeom prst="rect">
            <a:avLst/>
          </a:prstGeom>
          <a:solidFill>
            <a:srgbClr val="FEF7EC"/>
          </a:solidFill>
          <a:ln w="12700">
            <a:solidFill>
              <a:srgbClr val="EDD9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99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RELATEDNESS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217920" y="237744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Feeling connected — to people, to a subject, to a purpose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any one of these is missing — motivation drops. Which one feels most under pressure for you right now?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HOMELEARNING LAB  ·  </a:t>
            </a: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Independent Learners Are Made</a:t>
            </a:r>
            <a:endParaRPr lang="en-US" sz="900" dirty="0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Which one rings true for you?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E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Autonomy: </a:t>
            </a: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you feel like you have a say in your own learning — or does it feel like things are just happening to you?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B5D4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Competence: </a:t>
            </a: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you feel like you can do it — or has the gap between where you are and where you're supposed to be grown too wide?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AC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Relatedness: </a:t>
            </a: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you feel connected to anyone or anything at school right now — or does it feel like you're just going through the motions?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 3 minutes. Talk to someone near you — or just think about it.</a:t>
            </a:r>
            <a:endParaRPr lang="en-US" sz="1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BIGGEST MYTH ABOUT MOTIVATION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457200" y="594360"/>
            <a:ext cx="8229600" cy="1371600"/>
          </a:xfrm>
          <a:prstGeom prst="rect">
            <a:avLst/>
          </a:prstGeom>
          <a:solidFill>
            <a:srgbClr val="FEF7EC"/>
          </a:solidFill>
          <a:ln w="12700">
            <a:solidFill>
              <a:srgbClr val="EDD9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6858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B4E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"I'll start when I feel motivated."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problem: motivation almost never comes first.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03120"/>
            <a:ext cx="8229600" cy="54864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research actually says: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78892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 follows action — not the other way around.
</a:t>
            </a: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moment you start — even with something tiny — your brain starts to engage. Interest builds. Momentum builds.
</a:t>
            </a:r>
            <a:r>
              <a:rPr lang="en-US" sz="15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 not need to feel ready. You just need to start.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HOMELEARNING LAB  ·  </a:t>
            </a: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Independent Learners Are Made</a:t>
            </a:r>
            <a:endParaRPr lang="en-US" sz="9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B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REFLECTION — 5 MINUTES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B4E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Now fill in your reflection sheet.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 through it quietly and honestly. There is nothing to hand in.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8229600" cy="54864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9202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70000"/>
              </a:lnSpc>
              <a:buNone/>
            </a:pPr>
            <a:r>
              <a:rPr lang="en-US" sz="15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1</a:t>
            </a: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Check in — circle your motivation rating
</a:t>
            </a:r>
            <a:endParaRPr lang="en-US" sz="15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5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</a:t>
            </a: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One honest thought about what's hard and what's working
</a:t>
            </a:r>
            <a:endParaRPr lang="en-US" sz="15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5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3</a:t>
            </a: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Your version of the pen — what reminds you of where you're going?
</a:t>
            </a:r>
            <a:endParaRPr lang="en-US" sz="15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5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4</a:t>
            </a: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Your one thing — one small action you'll take this week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have to share anything. This is yours.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HOMELEARNING LAB  ·  </a:t>
            </a: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Independent Learners Are Made</a:t>
            </a:r>
            <a:endParaRPr lang="en-US" sz="9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963A"/>
          </a:solidFill>
          <a:ln w="12700">
            <a:solidFill>
              <a:srgbClr val="C996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TAKE AWAY FROM TODAY: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Three things that are true about motivation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560320" cy="2651760"/>
          </a:xfrm>
          <a:prstGeom prst="rect">
            <a:avLst/>
          </a:prstGeom>
          <a:solidFill>
            <a:srgbClr val="0F2033"/>
          </a:solidFill>
          <a:ln w="12700">
            <a:solidFill>
              <a:srgbClr val="1A35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6B3A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94360" y="22402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 is not a fixed trait. It responds to conditions — and conditions can be changed.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91840" y="1600200"/>
            <a:ext cx="2560320" cy="2651760"/>
          </a:xfrm>
          <a:prstGeom prst="rect">
            <a:avLst/>
          </a:prstGeom>
          <a:solidFill>
            <a:srgbClr val="0F2033"/>
          </a:solidFill>
          <a:ln w="12700">
            <a:solidFill>
              <a:srgbClr val="1A35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6916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963A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02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429000" y="22402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 not need to feel motivated to start. Starting creates motivation. Begin small.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126480" y="1600200"/>
            <a:ext cx="2560320" cy="2651760"/>
          </a:xfrm>
          <a:prstGeom prst="rect">
            <a:avLst/>
          </a:prstGeom>
          <a:solidFill>
            <a:srgbClr val="0F2033"/>
          </a:solidFill>
          <a:ln w="12700">
            <a:solidFill>
              <a:srgbClr val="1A35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16916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5D4F4"/>
                </a:solidFill>
                <a:latin typeface="Georgia, serif" pitchFamily="34" charset="0"/>
                <a:ea typeface="Georgia, serif" pitchFamily="34" charset="-122"/>
                <a:cs typeface="Georgia, serif" pitchFamily="34" charset="-120"/>
              </a:rPr>
              <a:t>03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263640" y="22402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your pen — the object, image or idea that reminds you of where you're going.</a:t>
            </a:r>
            <a:endParaRPr lang="en-US" sz="1300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144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677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Georgia, serif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Homelearning Hub — Form Time: Understanding Motivation</dc:title>
  <dc:subject>PptxGenJS Presentation</dc:subject>
  <dc:creator>PptxGenJS</dc:creator>
  <cp:lastModifiedBy>Eleni Georgaka</cp:lastModifiedBy>
  <cp:revision>2</cp:revision>
  <dcterms:created xsi:type="dcterms:W3CDTF">2026-04-01T14:08:53Z</dcterms:created>
  <dcterms:modified xsi:type="dcterms:W3CDTF">2026-04-26T19:03:55Z</dcterms:modified>
</cp:coreProperties>
</file>